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72" r:id="rId6"/>
    <p:sldId id="273" r:id="rId7"/>
    <p:sldId id="262" r:id="rId8"/>
    <p:sldId id="268" r:id="rId9"/>
    <p:sldId id="269" r:id="rId10"/>
    <p:sldId id="274" r:id="rId11"/>
    <p:sldId id="27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2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53915" y="2045544"/>
            <a:ext cx="928417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En début de partie, Lino a 10 cartes. Il en donne à Amina. Lino a maintenant 7 cartes. Combien a-t-il donné de cartes à Amina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14529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1583879"/>
            <a:ext cx="969181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Pour le goûter, Tom et Lisa ouvrent un paquet de 14 gâteaux. Après leur goûter, il reste 7 gâteaux dans le paquet. Combien Tom et Lisa ont-ils mangé de gâteaux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8349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4030" y="2045544"/>
            <a:ext cx="938394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une exposition, il y a 10 œuvres. Il y a 6 peintures. Les autres œuvres sont des sculptures. Combien y a-t-il de sculptures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4030" y="2045544"/>
            <a:ext cx="938394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une exposition, il y a 10 œuvres. Il y a 2 peintures. Les autres œuvres sont des sculptures. Combien y a-t-il de sculptures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4030" y="2045544"/>
            <a:ext cx="938394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une exposition, il y a 20 œuvres. Il y a 10 peintures. Les autres œuvres sont des sculptures. Combien y a-t-il de sculptures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13035" y="2045544"/>
            <a:ext cx="1016592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mosaïque est faite de 18 petits carreaux de couleur. Il y a 9 carreaux rouges. Les autres sont jaunes. Combien y a-t-il de carreaux jaunes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8547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63272" y="1583879"/>
            <a:ext cx="1026545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Une mosaïque est faite de 12 petits carreaux de couleur. La moitié des carreaux est rouge. Les autres carreaux sont jaunes. Combien y a-t-il de carreaux jaunes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75613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15867" y="1583879"/>
            <a:ext cx="936026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Asma a 3 euros. Pour sa fête, sa grand-mère lui offre de l’argent. Asma a maintenant 10 euros. Combien d’argent la grand-mère d’Asma lui a-t-elle offert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20532" y="1583879"/>
            <a:ext cx="935093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Asma a 8 euros. Pour sa fête, sa grand-mère lui offre de l’argent. Asma a maintenant 16 euros. Combien d’argent la grand-mère d’Asma lui a-t-elle offert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03204" y="1583879"/>
            <a:ext cx="898559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Ce matin, Dany a ramassé 4 œufs dans le poulailler. Il y ajoute les œufs qu’il récolte l’après-midi. Le soir, il a 10 œufs. Combien a-t-il ramassé d’œufs dans l’après-midi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373</Words>
  <Application>Microsoft Office PowerPoint</Application>
  <PresentationFormat>Grand écran</PresentationFormat>
  <Paragraphs>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11</cp:revision>
  <dcterms:created xsi:type="dcterms:W3CDTF">2023-11-24T11:21:07Z</dcterms:created>
  <dcterms:modified xsi:type="dcterms:W3CDTF">2024-12-28T15:59:51Z</dcterms:modified>
</cp:coreProperties>
</file>